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標題文字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內文層級一</a:t>
            </a:r>
            <a:endParaRPr sz="3600"/>
          </a:p>
          <a:p>
            <a:pPr lvl="1">
              <a:defRPr sz="1800"/>
            </a:pPr>
            <a:r>
              <a:rPr sz="3600"/>
              <a:t>內文層級二</a:t>
            </a:r>
            <a:endParaRPr sz="3600"/>
          </a:p>
          <a:p>
            <a:pPr lvl="2">
              <a:defRPr sz="1800"/>
            </a:pPr>
            <a:r>
              <a:rPr sz="3600"/>
              <a:t>內文層級三</a:t>
            </a:r>
            <a:endParaRPr sz="3600"/>
          </a:p>
          <a:p>
            <a:pPr lvl="3">
              <a:defRPr sz="1800"/>
            </a:pPr>
            <a:r>
              <a:rPr sz="3600"/>
              <a:t>內文層級四</a:t>
            </a:r>
            <a:endParaRPr sz="3600"/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內文層級一</a:t>
            </a:r>
            <a:endParaRPr sz="2800"/>
          </a:p>
          <a:p>
            <a:pPr lvl="1">
              <a:defRPr sz="1800"/>
            </a:pPr>
            <a:r>
              <a:rPr sz="2800"/>
              <a:t>內文層級二</a:t>
            </a:r>
            <a:endParaRPr sz="2800"/>
          </a:p>
          <a:p>
            <a:pPr lvl="2">
              <a:defRPr sz="1800"/>
            </a:pPr>
            <a:r>
              <a:rPr sz="2800"/>
              <a:t>內文層級三</a:t>
            </a:r>
            <a:endParaRPr sz="2800"/>
          </a:p>
          <a:p>
            <a:pPr lvl="3">
              <a:defRPr sz="1800"/>
            </a:pPr>
            <a:r>
              <a:rPr sz="2800"/>
              <a:t>內文層級四</a:t>
            </a:r>
            <a:endParaRPr sz="2800"/>
          </a:p>
          <a:p>
            <a:pPr lvl="4">
              <a:defRPr sz="1800"/>
            </a:pPr>
            <a:r>
              <a:rPr sz="28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內文層級一</a:t>
            </a:r>
            <a:endParaRPr sz="3600"/>
          </a:p>
          <a:p>
            <a:pPr lvl="1">
              <a:defRPr sz="1800"/>
            </a:pPr>
            <a:r>
              <a:rPr sz="3600"/>
              <a:t>內文層級二</a:t>
            </a:r>
            <a:endParaRPr sz="3600"/>
          </a:p>
          <a:p>
            <a:pPr lvl="2">
              <a:defRPr sz="1800"/>
            </a:pPr>
            <a:r>
              <a:rPr sz="3600"/>
              <a:t>內文層級三</a:t>
            </a:r>
            <a:endParaRPr sz="3600"/>
          </a:p>
          <a:p>
            <a:pPr lvl="3">
              <a:defRPr sz="1800"/>
            </a:pPr>
            <a:r>
              <a:rPr sz="3600"/>
              <a:t>內文層級四</a:t>
            </a:r>
            <a:endParaRPr sz="3600"/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內文層級一</a:t>
            </a:r>
            <a:endParaRPr sz="3600"/>
          </a:p>
          <a:p>
            <a:pPr lvl="1">
              <a:defRPr sz="1800"/>
            </a:pPr>
            <a:r>
              <a:rPr sz="3600"/>
              <a:t>內文層級二</a:t>
            </a:r>
            <a:endParaRPr sz="3600"/>
          </a:p>
          <a:p>
            <a:pPr lvl="2">
              <a:defRPr sz="1800"/>
            </a:pPr>
            <a:r>
              <a:rPr sz="3600"/>
              <a:t>內文層級三</a:t>
            </a:r>
            <a:endParaRPr sz="3600"/>
          </a:p>
          <a:p>
            <a:pPr lvl="3">
              <a:defRPr sz="1800"/>
            </a:pPr>
            <a:r>
              <a:rPr sz="3600"/>
              <a:t>內文層級四</a:t>
            </a:r>
            <a:endParaRPr sz="3600"/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Relationship Id="rId3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Relationship Id="rId3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Relationship Id="rId3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Relationship Id="rId3" Type="http://schemas.openxmlformats.org/officeDocument/2006/relationships/image" Target="../media/image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Relationship Id="rId3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Relationship Id="rId3" Type="http://schemas.openxmlformats.org/officeDocument/2006/relationships/image" Target="../media/image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hyperlink" Target="https://itunes.apple.com/tw/app/deh-micro/id885469132?l=zh&amp;mt=8" TargetMode="External"/><Relationship Id="rId4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Relationship Id="rId3" Type="http://schemas.openxmlformats.org/officeDocument/2006/relationships/image" Target="../media/image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Relationship Id="rId3" Type="http://schemas.openxmlformats.org/officeDocument/2006/relationships/image" Target="../media/image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Relationship Id="rId3" Type="http://schemas.openxmlformats.org/officeDocument/2006/relationships/image" Target="../media/image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Relationship Id="rId3" Type="http://schemas.openxmlformats.org/officeDocument/2006/relationships/image" Target="../media/image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Relationship Id="rId3" Type="http://schemas.openxmlformats.org/officeDocument/2006/relationships/image" Target="../media/image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Relationship Id="rId3" Type="http://schemas.openxmlformats.org/officeDocument/2006/relationships/image" Target="../media/image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Relationship Id="rId3" Type="http://schemas.openxmlformats.org/officeDocument/2006/relationships/image" Target="../media/image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Relationship Id="rId3" Type="http://schemas.openxmlformats.org/officeDocument/2006/relationships/image" Target="../media/image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"/><Relationship Id="rId3" Type="http://schemas.openxmlformats.org/officeDocument/2006/relationships/image" Target="../media/image8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Relationship Id="rId3" Type="http://schemas.openxmlformats.org/officeDocument/2006/relationships/image" Target="../media/image10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"/><Relationship Id="rId3" Type="http://schemas.openxmlformats.org/officeDocument/2006/relationships/image" Target="../media/image11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DEH Micro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使用說明</a:t>
            </a:r>
          </a:p>
        </p:txBody>
      </p:sp>
      <p:pic>
        <p:nvPicPr>
          <p:cNvPr id="34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1365250"/>
            <a:ext cx="4470400" cy="445770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移動地圖到想要搜尋的範圍</a:t>
            </a:r>
          </a:p>
        </p:txBody>
      </p:sp>
      <p:pic>
        <p:nvPicPr>
          <p:cNvPr id="74" name="IMG_0094.png"/>
          <p:cNvPicPr/>
          <p:nvPr/>
        </p:nvPicPr>
        <p:blipFill>
          <a:blip r:embed="rId3">
            <a:extLst/>
          </a:blip>
          <a:srcRect l="0" t="91491" r="0" b="0"/>
          <a:stretch>
            <a:fillRect/>
          </a:stretch>
        </p:blipFill>
        <p:spPr>
          <a:xfrm>
            <a:off x="4471193" y="7332773"/>
            <a:ext cx="4062284" cy="61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按下「搜尋這裡」，開始搜尋地圖中的POI</a:t>
            </a:r>
          </a:p>
        </p:txBody>
      </p:sp>
      <p:pic>
        <p:nvPicPr>
          <p:cNvPr id="78" name="IMG_0094.png"/>
          <p:cNvPicPr/>
          <p:nvPr/>
        </p:nvPicPr>
        <p:blipFill>
          <a:blip r:embed="rId3">
            <a:extLst/>
          </a:blip>
          <a:srcRect l="0" t="91491" r="0" b="0"/>
          <a:stretch>
            <a:fillRect/>
          </a:stretch>
        </p:blipFill>
        <p:spPr>
          <a:xfrm>
            <a:off x="4471193" y="7332773"/>
            <a:ext cx="4062284" cy="61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81" name="Shape 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一樣顯示最多50個POI</a:t>
            </a:r>
          </a:p>
        </p:txBody>
      </p:sp>
      <p:pic>
        <p:nvPicPr>
          <p:cNvPr id="82" name="IMG_0095.png"/>
          <p:cNvPicPr/>
          <p:nvPr/>
        </p:nvPicPr>
        <p:blipFill>
          <a:blip r:embed="rId3">
            <a:extLst/>
          </a:blip>
          <a:srcRect l="0" t="91178" r="0" b="0"/>
          <a:stretch>
            <a:fillRect/>
          </a:stretch>
        </p:blipFill>
        <p:spPr>
          <a:xfrm>
            <a:off x="4433228" y="7275132"/>
            <a:ext cx="4125369" cy="645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85" name="Shape 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找不到POI</a:t>
            </a:r>
          </a:p>
        </p:txBody>
      </p:sp>
      <p:pic>
        <p:nvPicPr>
          <p:cNvPr id="86" name="IMG_0095.png"/>
          <p:cNvPicPr/>
          <p:nvPr/>
        </p:nvPicPr>
        <p:blipFill>
          <a:blip r:embed="rId3">
            <a:extLst/>
          </a:blip>
          <a:srcRect l="0" t="91178" r="0" b="0"/>
          <a:stretch>
            <a:fillRect/>
          </a:stretch>
        </p:blipFill>
        <p:spPr>
          <a:xfrm>
            <a:off x="4433228" y="7275132"/>
            <a:ext cx="4125369" cy="645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89" name="Shape 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點擊左上角圖示可將地圖移回使用者所在地</a:t>
            </a:r>
          </a:p>
        </p:txBody>
      </p:sp>
      <p:sp>
        <p:nvSpPr>
          <p:cNvPr id="90" name="Shape 90"/>
          <p:cNvSpPr/>
          <p:nvPr/>
        </p:nvSpPr>
        <p:spPr>
          <a:xfrm>
            <a:off x="4291888" y="1317724"/>
            <a:ext cx="964193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91" name="IMG_0094.png"/>
          <p:cNvPicPr/>
          <p:nvPr/>
        </p:nvPicPr>
        <p:blipFill>
          <a:blip r:embed="rId3">
            <a:extLst/>
          </a:blip>
          <a:srcRect l="0" t="91491" r="0" b="0"/>
          <a:stretch>
            <a:fillRect/>
          </a:stretch>
        </p:blipFill>
        <p:spPr>
          <a:xfrm>
            <a:off x="4471193" y="7332773"/>
            <a:ext cx="4062284" cy="61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顯示POI資訊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直接點擊下方的清單，就可以看到詳細的POI資訊</a:t>
            </a:r>
          </a:p>
        </p:txBody>
      </p:sp>
      <p:pic>
        <p:nvPicPr>
          <p:cNvPr id="97" name="IMG_0094.png"/>
          <p:cNvPicPr/>
          <p:nvPr/>
        </p:nvPicPr>
        <p:blipFill>
          <a:blip r:embed="rId3">
            <a:extLst/>
          </a:blip>
          <a:srcRect l="0" t="91491" r="0" b="0"/>
          <a:stretch>
            <a:fillRect/>
          </a:stretch>
        </p:blipFill>
        <p:spPr>
          <a:xfrm>
            <a:off x="4471193" y="7332773"/>
            <a:ext cx="4062284" cy="61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00" name="Shape 1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也可以將地圖點開之後，點擊紅色的大頭針</a:t>
            </a:r>
            <a:endParaRPr sz="3200"/>
          </a:p>
          <a:p>
            <a:pPr lvl="0">
              <a:defRPr sz="1800"/>
            </a:pPr>
            <a:r>
              <a:rPr sz="3200"/>
              <a:t>出現POI的名稱之後，點擊右邊的藍色驚嘆號</a:t>
            </a:r>
          </a:p>
        </p:txBody>
      </p:sp>
      <p:pic>
        <p:nvPicPr>
          <p:cNvPr id="101" name="IMG_0094.png"/>
          <p:cNvPicPr/>
          <p:nvPr/>
        </p:nvPicPr>
        <p:blipFill>
          <a:blip r:embed="rId3">
            <a:extLst/>
          </a:blip>
          <a:srcRect l="0" t="91491" r="0" b="0"/>
          <a:stretch>
            <a:fillRect/>
          </a:stretch>
        </p:blipFill>
        <p:spPr>
          <a:xfrm>
            <a:off x="4471193" y="7332773"/>
            <a:ext cx="4062284" cy="61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04" name="Shape 1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POI資訊</a:t>
            </a:r>
          </a:p>
        </p:txBody>
      </p:sp>
      <p:sp>
        <p:nvSpPr>
          <p:cNvPr id="105" name="Shape 105"/>
          <p:cNvSpPr/>
          <p:nvPr/>
        </p:nvSpPr>
        <p:spPr>
          <a:xfrm>
            <a:off x="4059945" y="4039578"/>
            <a:ext cx="606593" cy="511223"/>
          </a:xfrm>
          <a:prstGeom prst="line">
            <a:avLst/>
          </a:prstGeom>
          <a:ln w="63500">
            <a:solidFill>
              <a:srgbClr val="FF7E79"/>
            </a:solidFill>
            <a:miter lim="400000"/>
            <a:tail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6" name="Shape 106"/>
          <p:cNvSpPr/>
          <p:nvPr/>
        </p:nvSpPr>
        <p:spPr>
          <a:xfrm>
            <a:off x="8046784" y="6129971"/>
            <a:ext cx="855571" cy="1"/>
          </a:xfrm>
          <a:prstGeom prst="line">
            <a:avLst/>
          </a:prstGeom>
          <a:ln w="63500">
            <a:solidFill>
              <a:srgbClr val="FF7E79"/>
            </a:solidFill>
            <a:miter lim="400000"/>
            <a:head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7" name="Shape 107"/>
          <p:cNvSpPr/>
          <p:nvPr/>
        </p:nvSpPr>
        <p:spPr>
          <a:xfrm>
            <a:off x="283127" y="3629478"/>
            <a:ext cx="3771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可以上下滑看介紹</a:t>
            </a:r>
          </a:p>
        </p:txBody>
      </p:sp>
      <p:sp>
        <p:nvSpPr>
          <p:cNvPr id="108" name="Shape 108"/>
          <p:cNvSpPr/>
          <p:nvPr/>
        </p:nvSpPr>
        <p:spPr>
          <a:xfrm>
            <a:off x="8931636" y="5850571"/>
            <a:ext cx="3771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可以左右滑看照片</a:t>
            </a:r>
          </a:p>
        </p:txBody>
      </p:sp>
      <p:sp>
        <p:nvSpPr>
          <p:cNvPr id="109" name="Shape 109"/>
          <p:cNvSpPr/>
          <p:nvPr/>
        </p:nvSpPr>
        <p:spPr>
          <a:xfrm flipV="1">
            <a:off x="8007915" y="2462722"/>
            <a:ext cx="855571" cy="1"/>
          </a:xfrm>
          <a:prstGeom prst="line">
            <a:avLst/>
          </a:prstGeom>
          <a:ln w="63500">
            <a:solidFill>
              <a:srgbClr val="FF7E79"/>
            </a:solidFill>
            <a:miter lim="400000"/>
            <a:head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10" name="Shape 110"/>
          <p:cNvSpPr/>
          <p:nvPr/>
        </p:nvSpPr>
        <p:spPr>
          <a:xfrm>
            <a:off x="8892768" y="2183322"/>
            <a:ext cx="3771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點擊可以展開地圖</a:t>
            </a:r>
          </a:p>
        </p:txBody>
      </p:sp>
      <p:pic>
        <p:nvPicPr>
          <p:cNvPr id="111" name="IMG_0094.png"/>
          <p:cNvPicPr/>
          <p:nvPr/>
        </p:nvPicPr>
        <p:blipFill>
          <a:blip r:embed="rId3">
            <a:extLst/>
          </a:blip>
          <a:srcRect l="0" t="91491" r="0" b="0"/>
          <a:stretch>
            <a:fillRect/>
          </a:stretch>
        </p:blipFill>
        <p:spPr>
          <a:xfrm>
            <a:off x="4471193" y="7332773"/>
            <a:ext cx="4062284" cy="61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14" name="Shape 1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展開地圖</a:t>
            </a:r>
          </a:p>
        </p:txBody>
      </p:sp>
      <p:pic>
        <p:nvPicPr>
          <p:cNvPr id="115" name="IMG_0094.png"/>
          <p:cNvPicPr/>
          <p:nvPr/>
        </p:nvPicPr>
        <p:blipFill>
          <a:blip r:embed="rId3">
            <a:extLst/>
          </a:blip>
          <a:srcRect l="0" t="91491" r="0" b="0"/>
          <a:stretch>
            <a:fillRect/>
          </a:stretch>
        </p:blipFill>
        <p:spPr>
          <a:xfrm>
            <a:off x="4471193" y="7332773"/>
            <a:ext cx="4062284" cy="61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LMLC5XS9JA.png"/>
          <p:cNvPicPr/>
          <p:nvPr/>
        </p:nvPicPr>
        <p:blipFill>
          <a:blip r:embed="rId2">
            <a:extLst/>
          </a:blip>
          <a:srcRect l="7575" t="0" r="7575" b="0"/>
          <a:stretch>
            <a:fillRect/>
          </a:stretch>
        </p:blipFill>
        <p:spPr>
          <a:xfrm>
            <a:off x="6718300" y="2603500"/>
            <a:ext cx="5334000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安裝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93888" indent="-493888">
              <a:buSzPct val="100000"/>
              <a:buAutoNum type="arabicPeriod" startAt="1"/>
              <a:defRPr sz="1800"/>
            </a:pPr>
            <a:r>
              <a:rPr sz="2800"/>
              <a:t>打開app store</a:t>
            </a:r>
            <a:br>
              <a:rPr sz="2800"/>
            </a:br>
            <a:r>
              <a:rPr sz="2800"/>
              <a:t>搜尋「DEH Micro」</a:t>
            </a:r>
            <a:endParaRPr sz="2800"/>
          </a:p>
          <a:p>
            <a:pPr lvl="0" marL="493888" indent="-493888">
              <a:buSzPct val="100000"/>
              <a:buAutoNum type="arabicPeriod" startAt="1"/>
              <a:defRPr sz="1800"/>
            </a:pPr>
            <a:r>
              <a:rPr sz="2800"/>
              <a:t>直接連結</a:t>
            </a:r>
            <a:br>
              <a:rPr sz="2800"/>
            </a:br>
            <a:r>
              <a:rPr sz="2800" u="sng">
                <a:hlinkClick r:id="rId3" invalidUrl="" action="" tgtFrame="" tooltip="" history="1" highlightClick="0" endSnd="0"/>
              </a:rPr>
              <a:t>https://itunes.apple.com/tw/app/deh-micro/id885469132?l=zh&amp;mt=8</a:t>
            </a:r>
            <a:endParaRPr sz="2800"/>
          </a:p>
          <a:p>
            <a:pPr lvl="0" marL="493888" indent="-493888">
              <a:buSzPct val="100000"/>
              <a:buAutoNum type="arabicPeriod" startAt="1"/>
              <a:defRPr sz="1800"/>
            </a:pPr>
            <a:r>
              <a:rPr sz="2800"/>
              <a:t>掃描右邊的QRCode</a:t>
            </a:r>
          </a:p>
        </p:txBody>
      </p:sp>
      <p:pic>
        <p:nvPicPr>
          <p:cNvPr id="39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5550" y="5213350"/>
            <a:ext cx="1079500" cy="1066800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POI導航</a:t>
            </a:r>
          </a:p>
        </p:txBody>
      </p:sp>
    </p:spTree>
  </p:cSld>
  <p:clrMapOvr>
    <a:masterClrMapping/>
  </p:clrMapOvr>
  <p:transition spd="slow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可以選擇要透過Apple Maps還是Google Maps導航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Apple Maps導航</a:t>
            </a:r>
          </a:p>
        </p:txBody>
      </p:sp>
    </p:spTree>
  </p:cSld>
  <p:clrMapOvr>
    <a:masterClrMapping/>
  </p:clrMapOvr>
  <p:transition spd="slow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26" name="Shape 1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Google Maps導航</a:t>
            </a:r>
          </a:p>
        </p:txBody>
      </p:sp>
    </p:spTree>
  </p:cSld>
  <p:clrMapOvr>
    <a:masterClrMapping/>
  </p:clrMapOvr>
  <p:transition spd="slow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分享POI</a:t>
            </a:r>
          </a:p>
        </p:txBody>
      </p:sp>
    </p:spTree>
  </p:cSld>
  <p:clrMapOvr>
    <a:masterClrMapping/>
  </p:clrMapOvr>
  <p:transition spd="slow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31" name="Shape 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點擊右上角的分享圖案</a:t>
            </a:r>
          </a:p>
        </p:txBody>
      </p:sp>
      <p:sp>
        <p:nvSpPr>
          <p:cNvPr id="132" name="Shape 132"/>
          <p:cNvSpPr/>
          <p:nvPr/>
        </p:nvSpPr>
        <p:spPr>
          <a:xfrm>
            <a:off x="7712932" y="716450"/>
            <a:ext cx="964194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133" name="IMG_0094.png"/>
          <p:cNvPicPr/>
          <p:nvPr/>
        </p:nvPicPr>
        <p:blipFill>
          <a:blip r:embed="rId3">
            <a:extLst/>
          </a:blip>
          <a:srcRect l="0" t="91491" r="0" b="0"/>
          <a:stretch>
            <a:fillRect/>
          </a:stretch>
        </p:blipFill>
        <p:spPr>
          <a:xfrm>
            <a:off x="4471193" y="7332773"/>
            <a:ext cx="4062284" cy="61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點擊分享</a:t>
            </a:r>
          </a:p>
        </p:txBody>
      </p:sp>
    </p:spTree>
  </p:cSld>
  <p:clrMapOvr>
    <a:masterClrMapping/>
  </p:clrMapOvr>
  <p:transition spd="slow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可以透過訊息、郵件、Facebook、新浪微博分享</a:t>
            </a:r>
          </a:p>
        </p:txBody>
      </p:sp>
    </p:spTree>
  </p:cSld>
  <p:clrMapOvr>
    <a:masterClrMapping/>
  </p:clrMapOvr>
  <p:transition spd="slow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42" name="Shape 1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即可發佈</a:t>
            </a:r>
          </a:p>
        </p:txBody>
      </p:sp>
    </p:spTree>
  </p:cSld>
  <p:clrMapOvr>
    <a:masterClrMapping/>
  </p:clrMapOvr>
  <p:transition spd="slow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G_0338 2.png"/>
          <p:cNvPicPr/>
          <p:nvPr/>
        </p:nvPicPr>
        <p:blipFill>
          <a:blip r:embed="rId2">
            <a:extLst/>
          </a:blip>
          <a:srcRect l="0" t="18000" r="0" b="0"/>
          <a:stretch>
            <a:fillRect/>
          </a:stretch>
        </p:blipFill>
        <p:spPr>
          <a:xfrm>
            <a:off x="2976630" y="1139328"/>
            <a:ext cx="7051667" cy="59811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45" name="Shape 1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Facebook發佈結果</a:t>
            </a:r>
          </a:p>
        </p:txBody>
      </p:sp>
    </p:spTree>
  </p:cSld>
  <p:clrMapOvr>
    <a:masterClrMapping/>
  </p:clrMapOvr>
  <p:transition spd="slow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72852" y="889000"/>
            <a:ext cx="4493296" cy="7975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42" name="pasted-image.tif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144870" y="889000"/>
            <a:ext cx="4493296" cy="7975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grpSp>
        <p:nvGrpSpPr>
          <p:cNvPr id="45" name="Group 45"/>
          <p:cNvGrpSpPr/>
          <p:nvPr/>
        </p:nvGrpSpPr>
        <p:grpSpPr>
          <a:xfrm>
            <a:off x="4229687" y="1981199"/>
            <a:ext cx="1524001" cy="965201"/>
            <a:chOff x="0" y="0"/>
            <a:chExt cx="1524000" cy="965200"/>
          </a:xfrm>
        </p:grpSpPr>
        <p:pic>
          <p:nvPicPr>
            <p:cNvPr id="43" name="pasted-image.tif"/>
            <p:cNvPicPr/>
            <p:nvPr/>
          </p:nvPicPr>
          <p:blipFill>
            <a:blip r:embed="rId4">
              <a:extLst/>
            </a:blip>
            <a:srcRect l="70943" t="17038" r="10457" b="77866"/>
            <a:stretch>
              <a:fillRect/>
            </a:stretch>
          </p:blipFill>
          <p:spPr>
            <a:xfrm>
              <a:off x="344090" y="279400"/>
              <a:ext cx="835697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Shape 44"/>
            <p:cNvSpPr/>
            <p:nvPr/>
          </p:nvSpPr>
          <p:spPr>
            <a:xfrm>
              <a:off x="0" y="0"/>
              <a:ext cx="1524001" cy="96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0" cap="flat">
              <a:solidFill>
                <a:srgbClr val="FF7E79"/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389187" y="2743199"/>
            <a:ext cx="1524001" cy="965201"/>
            <a:chOff x="0" y="0"/>
            <a:chExt cx="1524000" cy="965200"/>
          </a:xfrm>
        </p:grpSpPr>
        <p:pic>
          <p:nvPicPr>
            <p:cNvPr id="46" name="pasted-image.tif"/>
            <p:cNvPicPr/>
            <p:nvPr/>
          </p:nvPicPr>
          <p:blipFill>
            <a:blip r:embed="rId4">
              <a:extLst/>
            </a:blip>
            <a:srcRect l="70943" t="17038" r="10457" b="77866"/>
            <a:stretch>
              <a:fillRect/>
            </a:stretch>
          </p:blipFill>
          <p:spPr>
            <a:xfrm>
              <a:off x="344090" y="279400"/>
              <a:ext cx="835697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" name="Shape 47"/>
            <p:cNvSpPr/>
            <p:nvPr/>
          </p:nvSpPr>
          <p:spPr>
            <a:xfrm>
              <a:off x="0" y="0"/>
              <a:ext cx="1524001" cy="96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0" cap="flat">
              <a:solidFill>
                <a:srgbClr val="FF7E79"/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LOI 搜尋</a:t>
            </a:r>
          </a:p>
        </p:txBody>
      </p:sp>
    </p:spTree>
  </p:cSld>
  <p:clrMapOvr>
    <a:masterClrMapping/>
  </p:clrMapOvr>
  <p:transition spd="slow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50" name="Shape 1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0831">
              <a:defRPr sz="1800"/>
            </a:pPr>
            <a:r>
              <a:rPr sz="3072"/>
              <a:t>由多個POI連線起來的線段，稱之為LOI(Line of interest)景線</a:t>
            </a:r>
            <a:endParaRPr sz="3072"/>
          </a:p>
          <a:p>
            <a:pPr lvl="0" defTabSz="560831">
              <a:defRPr sz="1800"/>
            </a:pPr>
            <a:r>
              <a:rPr sz="3072"/>
              <a:t>點擊右下角的LOI即可顯示附近的LOI</a:t>
            </a:r>
          </a:p>
        </p:txBody>
      </p:sp>
      <p:pic>
        <p:nvPicPr>
          <p:cNvPr id="151" name="IMG_0096.png"/>
          <p:cNvPicPr/>
          <p:nvPr/>
        </p:nvPicPr>
        <p:blipFill>
          <a:blip r:embed="rId3">
            <a:extLst/>
          </a:blip>
          <a:srcRect l="0" t="91242" r="0" b="0"/>
          <a:stretch>
            <a:fillRect/>
          </a:stretch>
        </p:blipFill>
        <p:spPr>
          <a:xfrm>
            <a:off x="4444936" y="7286843"/>
            <a:ext cx="4102009" cy="637654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6020303" y="7123132"/>
            <a:ext cx="964194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一樣可以點擊上方地圖</a:t>
            </a:r>
            <a:endParaRPr sz="3200"/>
          </a:p>
          <a:p>
            <a:pPr lvl="0">
              <a:defRPr sz="1800"/>
            </a:pPr>
            <a:r>
              <a:rPr sz="3200"/>
              <a:t>移動範圍來選擇要搜尋的區域</a:t>
            </a:r>
          </a:p>
        </p:txBody>
      </p:sp>
      <p:pic>
        <p:nvPicPr>
          <p:cNvPr id="156" name="IMG_0096.png"/>
          <p:cNvPicPr/>
          <p:nvPr/>
        </p:nvPicPr>
        <p:blipFill>
          <a:blip r:embed="rId3">
            <a:extLst/>
          </a:blip>
          <a:srcRect l="0" t="91242" r="0" b="0"/>
          <a:stretch>
            <a:fillRect/>
          </a:stretch>
        </p:blipFill>
        <p:spPr>
          <a:xfrm>
            <a:off x="4444936" y="7286843"/>
            <a:ext cx="4102009" cy="63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59" name="Shape 1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一樣可以點擊上方地圖</a:t>
            </a:r>
            <a:endParaRPr sz="3200"/>
          </a:p>
          <a:p>
            <a:pPr lvl="0">
              <a:defRPr sz="1800"/>
            </a:pPr>
            <a:r>
              <a:rPr sz="3200"/>
              <a:t>移動範圍來選擇要搜尋的區域</a:t>
            </a:r>
          </a:p>
        </p:txBody>
      </p:sp>
      <p:pic>
        <p:nvPicPr>
          <p:cNvPr id="160" name="IMG_0096.png"/>
          <p:cNvPicPr/>
          <p:nvPr/>
        </p:nvPicPr>
        <p:blipFill>
          <a:blip r:embed="rId3">
            <a:extLst/>
          </a:blip>
          <a:srcRect l="0" t="91242" r="0" b="0"/>
          <a:stretch>
            <a:fillRect/>
          </a:stretch>
        </p:blipFill>
        <p:spPr>
          <a:xfrm>
            <a:off x="4444936" y="7286843"/>
            <a:ext cx="4102009" cy="63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 lvl="0">
              <a:defRPr sz="1800"/>
            </a:pPr>
            <a:r>
              <a:rPr sz="3600"/>
              <a:t>每條LOI可以左右滑來檢視包含的POI</a:t>
            </a:r>
          </a:p>
        </p:txBody>
      </p:sp>
      <p:sp>
        <p:nvSpPr>
          <p:cNvPr id="164" name="Shape 164"/>
          <p:cNvSpPr/>
          <p:nvPr/>
        </p:nvSpPr>
        <p:spPr>
          <a:xfrm flipH="1">
            <a:off x="3451999" y="3354267"/>
            <a:ext cx="1238541" cy="1"/>
          </a:xfrm>
          <a:prstGeom prst="line">
            <a:avLst/>
          </a:prstGeom>
          <a:ln w="63500">
            <a:solidFill>
              <a:srgbClr val="FF7E79"/>
            </a:solidFill>
            <a:miter lim="400000"/>
            <a:headEnd type="triangle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165" name="IMG_0096.png"/>
          <p:cNvPicPr/>
          <p:nvPr/>
        </p:nvPicPr>
        <p:blipFill>
          <a:blip r:embed="rId3">
            <a:extLst/>
          </a:blip>
          <a:srcRect l="0" t="91242" r="0" b="0"/>
          <a:stretch>
            <a:fillRect/>
          </a:stretch>
        </p:blipFill>
        <p:spPr>
          <a:xfrm>
            <a:off x="4444936" y="7286843"/>
            <a:ext cx="4102009" cy="63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顯示LOI資訊</a:t>
            </a:r>
          </a:p>
        </p:txBody>
      </p:sp>
    </p:spTree>
  </p:cSld>
  <p:clrMapOvr>
    <a:masterClrMapping/>
  </p:clrMapOvr>
  <p:transition spd="slow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70" name="Shape 1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點擊每條LOI右邊的藍色驚嘆號</a:t>
            </a:r>
          </a:p>
        </p:txBody>
      </p:sp>
      <p:sp>
        <p:nvSpPr>
          <p:cNvPr id="171" name="Shape 171"/>
          <p:cNvSpPr/>
          <p:nvPr/>
        </p:nvSpPr>
        <p:spPr>
          <a:xfrm>
            <a:off x="7746447" y="4297388"/>
            <a:ext cx="798244" cy="835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172" name="IMG_0096.png"/>
          <p:cNvPicPr/>
          <p:nvPr/>
        </p:nvPicPr>
        <p:blipFill>
          <a:blip r:embed="rId3">
            <a:extLst/>
          </a:blip>
          <a:srcRect l="0" t="91242" r="0" b="0"/>
          <a:stretch>
            <a:fillRect/>
          </a:stretch>
        </p:blipFill>
        <p:spPr>
          <a:xfrm>
            <a:off x="4444936" y="7286843"/>
            <a:ext cx="4102009" cy="63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即會出現POI連線出來的LOI</a:t>
            </a:r>
          </a:p>
        </p:txBody>
      </p:sp>
      <p:pic>
        <p:nvPicPr>
          <p:cNvPr id="176" name="IMG_0096.png"/>
          <p:cNvPicPr/>
          <p:nvPr/>
        </p:nvPicPr>
        <p:blipFill>
          <a:blip r:embed="rId3">
            <a:extLst/>
          </a:blip>
          <a:srcRect l="0" t="91242" r="0" b="0"/>
          <a:stretch>
            <a:fillRect/>
          </a:stretch>
        </p:blipFill>
        <p:spPr>
          <a:xfrm>
            <a:off x="4444936" y="7286843"/>
            <a:ext cx="4102009" cy="63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點一下大頭針就會出現POI的名稱</a:t>
            </a:r>
          </a:p>
        </p:txBody>
      </p:sp>
      <p:pic>
        <p:nvPicPr>
          <p:cNvPr id="180" name="IMG_0096.png"/>
          <p:cNvPicPr/>
          <p:nvPr/>
        </p:nvPicPr>
        <p:blipFill>
          <a:blip r:embed="rId3">
            <a:extLst/>
          </a:blip>
          <a:srcRect l="0" t="91242" r="0" b="0"/>
          <a:stretch>
            <a:fillRect/>
          </a:stretch>
        </p:blipFill>
        <p:spPr>
          <a:xfrm>
            <a:off x="4444936" y="7286843"/>
            <a:ext cx="4102009" cy="63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 分享LOI資訊</a:t>
            </a:r>
          </a:p>
        </p:txBody>
      </p:sp>
    </p:spTree>
  </p:cSld>
  <p:clrMapOvr>
    <a:masterClrMapping/>
  </p:clrMapOvr>
  <p:transition spd="slow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POI 搜尋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點擊右上角的圖示</a:t>
            </a:r>
          </a:p>
        </p:txBody>
      </p:sp>
      <p:sp>
        <p:nvSpPr>
          <p:cNvPr id="186" name="Shape 186"/>
          <p:cNvSpPr/>
          <p:nvPr/>
        </p:nvSpPr>
        <p:spPr>
          <a:xfrm>
            <a:off x="7808648" y="772676"/>
            <a:ext cx="798244" cy="835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187" name="IMG_0096.png"/>
          <p:cNvPicPr/>
          <p:nvPr/>
        </p:nvPicPr>
        <p:blipFill>
          <a:blip r:embed="rId3">
            <a:extLst/>
          </a:blip>
          <a:srcRect l="0" t="91242" r="0" b="0"/>
          <a:stretch>
            <a:fillRect/>
          </a:stretch>
        </p:blipFill>
        <p:spPr>
          <a:xfrm>
            <a:off x="4444936" y="7286843"/>
            <a:ext cx="4102009" cy="637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90" name="Shape 1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可以透過訊息、郵件、Facebook、新浪微博分享</a:t>
            </a:r>
          </a:p>
        </p:txBody>
      </p:sp>
    </p:spTree>
  </p:cSld>
  <p:clrMapOvr>
    <a:masterClrMapping/>
  </p:clrMapOvr>
  <p:transition spd="slow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即可發佈</a:t>
            </a:r>
          </a:p>
        </p:txBody>
      </p:sp>
    </p:spTree>
  </p:cSld>
  <p:clrMapOvr>
    <a:masterClrMapping/>
  </p:clrMapOvr>
  <p:transition spd="slow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螢幕快照 2014-07-26 上午11.10.29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69836" y="2149212"/>
            <a:ext cx="12052428" cy="42402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發佈結果</a:t>
            </a:r>
          </a:p>
        </p:txBody>
      </p:sp>
    </p:spTree>
  </p:cSld>
  <p:clrMapOvr>
    <a:masterClrMapping/>
  </p:clrMapOvr>
  <p:transition spd="slow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AOI 搜尋</a:t>
            </a:r>
          </a:p>
        </p:txBody>
      </p:sp>
    </p:spTree>
  </p:cSld>
  <p:clrMapOvr>
    <a:masterClrMapping/>
  </p:clrMapOvr>
  <p:transition spd="slow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800"/>
            </a:pPr>
            <a:r>
              <a:rPr sz="3136"/>
              <a:t>由多個POI圍起來的區域，稱之為AOI(Area of interest)景線</a:t>
            </a:r>
            <a:endParaRPr sz="3136"/>
          </a:p>
          <a:p>
            <a:pPr lvl="0" defTabSz="572516">
              <a:defRPr sz="1800"/>
            </a:pPr>
            <a:r>
              <a:rPr sz="3136"/>
              <a:t>點擊右下角的AOI即可顯示附近的AOI</a:t>
            </a:r>
          </a:p>
        </p:txBody>
      </p:sp>
      <p:pic>
        <p:nvPicPr>
          <p:cNvPr id="202" name="IMG_0096.png"/>
          <p:cNvPicPr/>
          <p:nvPr/>
        </p:nvPicPr>
        <p:blipFill>
          <a:blip r:embed="rId3">
            <a:extLst/>
          </a:blip>
          <a:srcRect l="0" t="91242" r="0" b="0"/>
          <a:stretch>
            <a:fillRect/>
          </a:stretch>
        </p:blipFill>
        <p:spPr>
          <a:xfrm>
            <a:off x="4444936" y="7286843"/>
            <a:ext cx="4102009" cy="63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G_4063.png"/>
          <p:cNvPicPr/>
          <p:nvPr/>
        </p:nvPicPr>
        <p:blipFill>
          <a:blip r:embed="rId4">
            <a:extLst/>
          </a:blip>
          <a:srcRect l="0" t="27222" r="0" b="0"/>
          <a:stretch>
            <a:fillRect/>
          </a:stretch>
        </p:blipFill>
        <p:spPr>
          <a:xfrm>
            <a:off x="4450164" y="2641042"/>
            <a:ext cx="4091474" cy="529627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7358978" y="7123132"/>
            <a:ext cx="964194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07" name="Shape 2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一樣可以點擊上方地圖</a:t>
            </a:r>
            <a:endParaRPr sz="3200"/>
          </a:p>
          <a:p>
            <a:pPr lvl="0">
              <a:defRPr sz="1800"/>
            </a:pPr>
            <a:r>
              <a:rPr sz="3200"/>
              <a:t>移動範圍來選擇要搜尋的區域</a:t>
            </a:r>
          </a:p>
        </p:txBody>
      </p:sp>
      <p:pic>
        <p:nvPicPr>
          <p:cNvPr id="208" name="IMG_0096.png"/>
          <p:cNvPicPr/>
          <p:nvPr/>
        </p:nvPicPr>
        <p:blipFill>
          <a:blip r:embed="rId3">
            <a:extLst/>
          </a:blip>
          <a:srcRect l="0" t="91242" r="0" b="0"/>
          <a:stretch>
            <a:fillRect/>
          </a:stretch>
        </p:blipFill>
        <p:spPr>
          <a:xfrm>
            <a:off x="4444936" y="7286843"/>
            <a:ext cx="4102009" cy="637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G_4063.PNG"/>
          <p:cNvPicPr/>
          <p:nvPr/>
        </p:nvPicPr>
        <p:blipFill>
          <a:blip r:embed="rId4">
            <a:extLst/>
          </a:blip>
          <a:srcRect l="0" t="91418" r="0" b="0"/>
          <a:stretch>
            <a:fillRect/>
          </a:stretch>
        </p:blipFill>
        <p:spPr>
          <a:xfrm>
            <a:off x="4450164" y="7312779"/>
            <a:ext cx="4091474" cy="6245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顯示AOI資訊</a:t>
            </a:r>
          </a:p>
        </p:txBody>
      </p:sp>
    </p:spTree>
  </p:cSld>
  <p:clrMapOvr>
    <a:masterClrMapping/>
  </p:clrMapOvr>
  <p:transition spd="slow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14" name="IMG_4063.PNG"/>
          <p:cNvPicPr/>
          <p:nvPr/>
        </p:nvPicPr>
        <p:blipFill>
          <a:blip r:embed="rId3">
            <a:extLst/>
          </a:blip>
          <a:srcRect l="0" t="27222" r="0" b="0"/>
          <a:stretch>
            <a:fillRect/>
          </a:stretch>
        </p:blipFill>
        <p:spPr>
          <a:xfrm>
            <a:off x="4450164" y="2641042"/>
            <a:ext cx="4091474" cy="529627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點擊特定AOI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G_406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3856" y="625707"/>
            <a:ext cx="4097087" cy="728735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即會出現AOI中所包含的POI</a:t>
            </a:r>
          </a:p>
        </p:txBody>
      </p:sp>
    </p:spTree>
  </p:cSld>
  <p:clrMapOvr>
    <a:masterClrMapping/>
  </p:clrMapOvr>
  <p:transition spd="slow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第一次啟動時會要求定位</a:t>
            </a:r>
          </a:p>
        </p:txBody>
      </p:sp>
      <p:pic>
        <p:nvPicPr>
          <p:cNvPr id="54" name="IMG_0095.png"/>
          <p:cNvPicPr/>
          <p:nvPr/>
        </p:nvPicPr>
        <p:blipFill>
          <a:blip r:embed="rId3">
            <a:extLst/>
          </a:blip>
          <a:srcRect l="0" t="91178" r="0" b="0"/>
          <a:stretch>
            <a:fillRect/>
          </a:stretch>
        </p:blipFill>
        <p:spPr>
          <a:xfrm>
            <a:off x="4433228" y="7275132"/>
            <a:ext cx="4125369" cy="645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G_406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2233" y="605032"/>
            <a:ext cx="4120334" cy="73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點一下大頭針就會出現POI的名稱</a:t>
            </a:r>
            <a:endParaRPr sz="3200"/>
          </a:p>
          <a:p>
            <a:pPr lvl="0">
              <a:defRPr sz="1800"/>
            </a:pPr>
            <a:r>
              <a:rPr sz="3200"/>
              <a:t>再點選右邊的藍色驚嘆號即可顯示該POI詳細資訊</a:t>
            </a:r>
          </a:p>
        </p:txBody>
      </p:sp>
    </p:spTree>
  </p:cSld>
  <p:clrMapOvr>
    <a:masterClrMapping/>
  </p:clrMapOvr>
  <p:transition spd="slow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分享AOI資訊</a:t>
            </a:r>
          </a:p>
        </p:txBody>
      </p:sp>
    </p:spTree>
  </p:cSld>
  <p:clrMapOvr>
    <a:masterClrMapping/>
  </p:clrMapOvr>
  <p:transition spd="slow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點擊右上角的圖示</a:t>
            </a:r>
          </a:p>
        </p:txBody>
      </p:sp>
      <p:grpSp>
        <p:nvGrpSpPr>
          <p:cNvPr id="228" name="Group 228"/>
          <p:cNvGrpSpPr/>
          <p:nvPr/>
        </p:nvGrpSpPr>
        <p:grpSpPr>
          <a:xfrm>
            <a:off x="4453856" y="625707"/>
            <a:ext cx="4153036" cy="7287352"/>
            <a:chOff x="0" y="0"/>
            <a:chExt cx="4153034" cy="7287350"/>
          </a:xfrm>
        </p:grpSpPr>
        <p:pic>
          <p:nvPicPr>
            <p:cNvPr id="226" name="IMG_406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097086" cy="7287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Shape 227"/>
            <p:cNvSpPr/>
            <p:nvPr/>
          </p:nvSpPr>
          <p:spPr>
            <a:xfrm>
              <a:off x="3354791" y="146968"/>
              <a:ext cx="798244" cy="835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0" cap="flat">
              <a:solidFill>
                <a:srgbClr val="FF7E79"/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223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31" name="Shape 2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可以透過訊息、郵件、Facebook、新浪微博分享</a:t>
            </a:r>
          </a:p>
        </p:txBody>
      </p:sp>
      <p:grpSp>
        <p:nvGrpSpPr>
          <p:cNvPr id="234" name="Group 234"/>
          <p:cNvGrpSpPr/>
          <p:nvPr/>
        </p:nvGrpSpPr>
        <p:grpSpPr>
          <a:xfrm>
            <a:off x="4453856" y="625707"/>
            <a:ext cx="4097087" cy="3574280"/>
            <a:chOff x="0" y="0"/>
            <a:chExt cx="4097085" cy="3574278"/>
          </a:xfrm>
        </p:grpSpPr>
        <p:pic>
          <p:nvPicPr>
            <p:cNvPr id="232" name="IMG_4064.PNG"/>
            <p:cNvPicPr/>
            <p:nvPr/>
          </p:nvPicPr>
          <p:blipFill>
            <a:blip r:embed="rId3">
              <a:extLst/>
            </a:blip>
            <a:srcRect l="0" t="346" r="0" b="50606"/>
            <a:stretch>
              <a:fillRect/>
            </a:stretch>
          </p:blipFill>
          <p:spPr>
            <a:xfrm>
              <a:off x="0" y="0"/>
              <a:ext cx="4097086" cy="35742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" name="Shape 233"/>
            <p:cNvSpPr/>
            <p:nvPr/>
          </p:nvSpPr>
          <p:spPr>
            <a:xfrm>
              <a:off x="113" y="6805"/>
              <a:ext cx="4084033" cy="3560646"/>
            </a:xfrm>
            <a:prstGeom prst="rect">
              <a:avLst/>
            </a:prstGeom>
            <a:solidFill>
              <a:srgbClr val="000000">
                <a:alpha val="2999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</p:spTree>
  </p:cSld>
  <p:clrMapOvr>
    <a:masterClrMapping/>
  </p:clrMapOvr>
  <p:transition spd="slow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G_406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8419" y="633822"/>
            <a:ext cx="4087962" cy="727112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即可發佈</a:t>
            </a:r>
          </a:p>
        </p:txBody>
      </p:sp>
    </p:spTree>
  </p:cSld>
  <p:clrMapOvr>
    <a:masterClrMapping/>
  </p:clrMapOvr>
  <p:transition spd="slow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發佈結果</a:t>
            </a:r>
          </a:p>
        </p:txBody>
      </p:sp>
      <p:pic>
        <p:nvPicPr>
          <p:cNvPr id="240" name="螢幕快照 2015-05-14 上午12.52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510" y="1807989"/>
            <a:ext cx="8419780" cy="6137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自動搜尋附近的POI</a:t>
            </a:r>
          </a:p>
        </p:txBody>
      </p:sp>
      <p:pic>
        <p:nvPicPr>
          <p:cNvPr id="58" name="IMG_0094.png"/>
          <p:cNvPicPr/>
          <p:nvPr/>
        </p:nvPicPr>
        <p:blipFill>
          <a:blip r:embed="rId3">
            <a:extLst/>
          </a:blip>
          <a:srcRect l="0" t="91491" r="0" b="0"/>
          <a:stretch>
            <a:fillRect/>
          </a:stretch>
        </p:blipFill>
        <p:spPr>
          <a:xfrm>
            <a:off x="4471193" y="7332773"/>
            <a:ext cx="4062284" cy="61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最多顯示50個POI</a:t>
            </a:r>
            <a:endParaRPr sz="3200"/>
          </a:p>
          <a:p>
            <a:pPr lvl="0">
              <a:defRPr sz="1800"/>
            </a:pPr>
            <a:r>
              <a:rPr sz="3200"/>
              <a:t>紫色的大頭針為搜尋中心，紅色的大頭針即為POI</a:t>
            </a:r>
          </a:p>
        </p:txBody>
      </p:sp>
      <p:pic>
        <p:nvPicPr>
          <p:cNvPr id="62" name="IMG_0095.png"/>
          <p:cNvPicPr/>
          <p:nvPr/>
        </p:nvPicPr>
        <p:blipFill>
          <a:blip r:embed="rId3">
            <a:extLst/>
          </a:blip>
          <a:srcRect l="0" t="91178" r="0" b="0"/>
          <a:stretch>
            <a:fillRect/>
          </a:stretch>
        </p:blipFill>
        <p:spPr>
          <a:xfrm>
            <a:off x="4433228" y="7275132"/>
            <a:ext cx="4125369" cy="645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想搜尋其他地區的話</a:t>
            </a:r>
            <a:endParaRPr sz="3200"/>
          </a:p>
          <a:p>
            <a:pPr lvl="0">
              <a:defRPr sz="1800"/>
            </a:pPr>
            <a:r>
              <a:rPr sz="3200"/>
              <a:t>點一下上面的地圖就可以展開</a:t>
            </a:r>
          </a:p>
        </p:txBody>
      </p:sp>
      <p:pic>
        <p:nvPicPr>
          <p:cNvPr id="66" name="IMG_0094.png"/>
          <p:cNvPicPr/>
          <p:nvPr/>
        </p:nvPicPr>
        <p:blipFill>
          <a:blip r:embed="rId3">
            <a:extLst/>
          </a:blip>
          <a:srcRect l="0" t="91491" r="0" b="0"/>
          <a:stretch>
            <a:fillRect/>
          </a:stretch>
        </p:blipFill>
        <p:spPr>
          <a:xfrm>
            <a:off x="4471193" y="7332773"/>
            <a:ext cx="4062284" cy="61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41383" y="635000"/>
            <a:ext cx="4109334" cy="72940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可以調整地圖範圍</a:t>
            </a:r>
            <a:endParaRPr sz="3200"/>
          </a:p>
          <a:p>
            <a:pPr lvl="0">
              <a:defRPr sz="1800"/>
            </a:pPr>
            <a:r>
              <a:rPr sz="3200"/>
              <a:t>移動、放大、縮小、旋轉</a:t>
            </a:r>
          </a:p>
        </p:txBody>
      </p:sp>
      <p:pic>
        <p:nvPicPr>
          <p:cNvPr id="70" name="IMG_0094.png"/>
          <p:cNvPicPr/>
          <p:nvPr/>
        </p:nvPicPr>
        <p:blipFill>
          <a:blip r:embed="rId3">
            <a:extLst/>
          </a:blip>
          <a:srcRect l="0" t="91491" r="0" b="0"/>
          <a:stretch>
            <a:fillRect/>
          </a:stretch>
        </p:blipFill>
        <p:spPr>
          <a:xfrm>
            <a:off x="4471193" y="7332773"/>
            <a:ext cx="4062284" cy="61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